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76C40-7156-444E-A06A-F97AA2C8D8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8A2F4F-FD6D-4559-A400-5F4E04DE1E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D02586-264D-461F-9849-AA9B8D288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A8E9AC-EC56-40B7-BB45-F44CFFA0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883FF-77E0-4712-BA67-DCB6F4588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2072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11982-A6E0-4572-B871-94466F71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A8FC7C-10F1-47AD-8AE0-09811FD11D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AED8A-6E6D-4A0F-8946-C45503A0B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9119-06B7-4F82-8D39-DB01D9252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115A2-2FD9-49E7-B577-B543DAE99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3105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1C8EA4-3B4B-4DA6-94BD-2BBD860F8A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431E66-2E87-4275-9462-3B78B9A336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96A52-7FC7-4792-A813-3999496C2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AEA438-5B27-4C70-BFDC-92D510C58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26000-0076-49E0-947B-E0DE18587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3612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99B00-DC6D-4C08-81D0-536CE32F3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D5869-C4C3-44D6-B34A-2B8726616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014ED-8FFA-4087-959B-80F947E7E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C4137-CBBC-420F-A57E-74369A42E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B1A98E-45BD-440B-9907-A3C5856A9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6516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77477-220D-4F30-83C4-C215BB39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400D7-93D2-454C-9FBB-DF4548D46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067CD-0C41-4421-8254-5D4CBC21D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751B46-C2CE-43E4-81EC-C8D5429F2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A7487-598A-47F8-B4CB-48E23F287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324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34305-8B84-49C5-8FF4-6E8DA2352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D5F60-BF20-4049-A33E-39C6043E7B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E1D66A-5276-4FC6-B86A-2CE9F5715C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CC874D-2CDF-478F-9CBB-87E7182A0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4C7209-2671-45EE-863A-486F854CD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2FDCFC-7574-4288-A18D-F9CB49428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457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2720B-E756-43D8-8BC6-5A6DF69C9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F78678-384B-4430-AF02-940EA8E85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3C8FF9-54DF-4198-AA22-7780184227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59DA80-1346-4421-8A70-0BEEC77C1B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329DBA-E679-4C7E-98F2-FA193E427A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8569F7-A62E-4697-B5E2-CA5686539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A05A85-7B69-4DD8-98DD-04ECF7255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86C611-5388-4748-BE40-C4B1F4F00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396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64652-E0D4-467F-ABAD-4F55FAE8D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B95C54-9B5B-44CD-BC7F-28AE79D80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93FFC-3C26-410F-8CD8-9E43B3F2B1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C86DEF-399D-414A-B603-5E10B4313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3798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5B72A3-04F9-49FB-822C-D3EFDA0AD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508E81-0496-4BEA-A705-7AEDDB90D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CBC338-FC06-477D-AAFC-3675B461B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0998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DDFD9-07A9-45B5-B9B8-988ED0839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E699E-80A5-4CAE-A60F-D452A4A602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0965C1-65F3-4F96-9975-B2852EF7C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F4E6E7-A8C7-42FD-BD4E-C2738FB8B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D94229-0116-40B1-9921-E24A77B18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5EA95D-242E-46EF-8A44-CB6F7546B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1472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E0F92-AAB3-4BD0-A96A-F2D963B7F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FCD512-53D0-45B6-83F7-0E05543FCB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87BCA4-0791-483D-A167-1CD5E6B4A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B252E-15A8-48E1-9B95-B9AAA30FC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11D8FE-AB18-4F52-8C5E-946B80C9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43C6D-45CD-42B9-9CCE-B53C76DC6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0473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2B5CB8-D5B7-4A57-A3C6-8282A884E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2A063-0C95-425A-B122-094CA734B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2F189-80E8-4179-A948-1DC9363763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FFEBD4-733E-466F-8E68-E36037703D4A}" type="datetimeFigureOut">
              <a:rPr lang="en-IN" smtClean="0"/>
              <a:t>24-03-2020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87CF3-0D4C-4D79-B7AD-D6827BB0EC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A28DB-25E3-4CAB-B750-DADE35E2E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C8EB3D-3A10-4365-9D17-5ECC31A41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94451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09C4C-C2D1-4270-AB84-2FCE4DAB2D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350" y="876300"/>
            <a:ext cx="9144000" cy="2019300"/>
          </a:xfrm>
        </p:spPr>
        <p:txBody>
          <a:bodyPr>
            <a:normAutofit/>
          </a:bodyPr>
          <a:lstStyle/>
          <a:p>
            <a:r>
              <a:rPr lang="en-IN" sz="4400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Hand Gesture Recognition Using Computer Vision</a:t>
            </a:r>
            <a:endParaRPr lang="en-IN" sz="44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Calligraphy" panose="03010101010101010101" pitchFamily="66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E2C143-88E3-41FE-AEBD-76022FA7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73488"/>
            <a:ext cx="9144000" cy="1872710"/>
          </a:xfrm>
        </p:spPr>
        <p:txBody>
          <a:bodyPr>
            <a:normAutofit/>
          </a:bodyPr>
          <a:lstStyle/>
          <a:p>
            <a:r>
              <a:rPr lang="en-I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Presented by</a:t>
            </a:r>
          </a:p>
          <a:p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Midhun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 (TVE17EC027)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Sreejith S (TVE17EC049)</a:t>
            </a:r>
          </a:p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Vipin Chandran M (TVE17EC061)</a:t>
            </a:r>
          </a:p>
        </p:txBody>
      </p:sp>
    </p:spTree>
    <p:extLst>
      <p:ext uri="{BB962C8B-B14F-4D97-AF65-F5344CB8AC3E}">
        <p14:creationId xmlns:p14="http://schemas.microsoft.com/office/powerpoint/2010/main" val="862522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CE2A2-FB8C-43D3-80CD-DF010FE82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592"/>
            <a:ext cx="10515600" cy="1325563"/>
          </a:xfrm>
        </p:spPr>
        <p:txBody>
          <a:bodyPr/>
          <a:lstStyle/>
          <a:p>
            <a:pPr algn="ctr"/>
            <a:r>
              <a:rPr lang="en-IN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Phase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D7440-C63F-41D5-AF7E-F09F0B81F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9423" y="1648071"/>
            <a:ext cx="10515600" cy="471721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Objective – 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intention of phase 1 of our project was to detect a hand (the colour of skin) from an image.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Algorithm –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Define range of HSV colour space co-ordinates for skin.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Read the image from the file source location.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Convert the image from BGR to HSV colour space.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mask based on which pixels fall into specified upper and lower ranges.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Apply a series of erosions and dilations to the mask.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Blur the mask to remove the noise, then apply mask to the frame.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the skin in the image along with the mask.</a:t>
            </a:r>
          </a:p>
        </p:txBody>
      </p:sp>
    </p:spTree>
    <p:extLst>
      <p:ext uri="{BB962C8B-B14F-4D97-AF65-F5344CB8AC3E}">
        <p14:creationId xmlns:p14="http://schemas.microsoft.com/office/powerpoint/2010/main" val="3763893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BBBCA42-4CCC-4B9B-989B-2E6728006B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68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ACCA-DD18-48CF-84E3-BF0EC79EA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Phase 1 results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C3116A-C103-43E7-8D60-C201304C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11" y="1630192"/>
            <a:ext cx="2240132" cy="16800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FA5B02-BBF1-4486-9A39-C2E68DF9D0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065" y="1630192"/>
            <a:ext cx="2240131" cy="168009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D9A3F43-1488-43DF-87E9-EABCE1E36E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018" y="1630191"/>
            <a:ext cx="2240131" cy="16800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F68243A-28AA-4DB8-ABB1-FC7766C818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8993" y="1630191"/>
            <a:ext cx="2240131" cy="168009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4D1432-D5BA-43B9-AF90-9E2A98931A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111" y="4183601"/>
            <a:ext cx="2240132" cy="16800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CDAB26F-0683-4D22-93E5-5E5A695AB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6065" y="4183601"/>
            <a:ext cx="2240133" cy="16801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883DC2C-3473-455F-B20A-6EF2B7BF66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7016" y="4183600"/>
            <a:ext cx="2240133" cy="16801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CFF6FF6-49F7-4DAD-A0FB-8AA0929DA3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7967" y="4183602"/>
            <a:ext cx="2240130" cy="168009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A78AE7A-1A93-4EB8-8389-B2ABE87DDBF4}"/>
              </a:ext>
            </a:extLst>
          </p:cNvPr>
          <p:cNvSpPr txBox="1"/>
          <p:nvPr/>
        </p:nvSpPr>
        <p:spPr>
          <a:xfrm>
            <a:off x="275208" y="3429000"/>
            <a:ext cx="11176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Hand.jpg (Input image)                       1.png                                        2.png                                       3.png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BE7F3C2-5692-481D-AA75-190DA2522EF3}"/>
              </a:ext>
            </a:extLst>
          </p:cNvPr>
          <p:cNvSpPr txBox="1"/>
          <p:nvPr/>
        </p:nvSpPr>
        <p:spPr>
          <a:xfrm>
            <a:off x="176814" y="5978371"/>
            <a:ext cx="11176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4.png                                       5.png                                        6.png                         final.png (Output image)</a:t>
            </a:r>
          </a:p>
        </p:txBody>
      </p:sp>
    </p:spTree>
    <p:extLst>
      <p:ext uri="{BB962C8B-B14F-4D97-AF65-F5344CB8AC3E}">
        <p14:creationId xmlns:p14="http://schemas.microsoft.com/office/powerpoint/2010/main" val="4063210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30E62-F783-4B0F-B6ED-496D960E0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0838"/>
            <a:ext cx="10515600" cy="1325563"/>
          </a:xfrm>
        </p:spPr>
        <p:txBody>
          <a:bodyPr/>
          <a:lstStyle/>
          <a:p>
            <a:pPr algn="ctr"/>
            <a:r>
              <a:rPr lang="en-IN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Phase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087F0-284B-4328-B100-081BD2E444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668" y="1495380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en-I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</a:p>
          <a:p>
            <a:pPr marL="0" indent="0">
              <a:buNone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purpose of phase 2 of our project is to recognize different hand gestures from a live video.</a:t>
            </a:r>
          </a:p>
          <a:p>
            <a:pPr marL="0" indent="0">
              <a:buNone/>
            </a:pPr>
            <a:endParaRPr lang="en-IN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Algorithm –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(only additions to phase 1 of the project are mentioned below)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camera and capture frames from it.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binary image where white will be skin colours and the rest is black.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contour with maximum area and create a bounding rectangle around that contour.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Find convex hull.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mathematical calculations to find the number of convexity defects.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Show required images and print number of fingers.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Close the camera if 'q' is pressed.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7340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7EAC96-F86D-4A35-9919-9A8CB6ACB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788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450C8-73BB-4EA9-9B8C-CA1FA7F30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2047"/>
            <a:ext cx="10515600" cy="1325563"/>
          </a:xfrm>
        </p:spPr>
        <p:txBody>
          <a:bodyPr/>
          <a:lstStyle/>
          <a:p>
            <a:pPr algn="ctr"/>
            <a:r>
              <a:rPr lang="en-IN" b="1" u="sng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Calligraphy" panose="03010101010101010101" pitchFamily="66" charset="0"/>
              </a:rPr>
              <a:t>Phase 2 results</a:t>
            </a: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974376A-7A56-4479-A5D2-FD452D6C5D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23" t="7509" r="49828" b="34238"/>
          <a:stretch/>
        </p:blipFill>
        <p:spPr>
          <a:xfrm>
            <a:off x="239695" y="1164161"/>
            <a:ext cx="3075285" cy="24668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3CF847-ABB0-4E6A-9084-6B7BABDBBE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4" t="7898" r="48811" b="33980"/>
          <a:stretch/>
        </p:blipFill>
        <p:spPr>
          <a:xfrm>
            <a:off x="4164352" y="1164161"/>
            <a:ext cx="3170037" cy="246680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37401E0-8B33-462E-8AE7-158E6F5B73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175" t="7249" r="48811" b="33592"/>
          <a:stretch/>
        </p:blipFill>
        <p:spPr>
          <a:xfrm>
            <a:off x="8183761" y="1164160"/>
            <a:ext cx="3114545" cy="24668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B8F54B-7B07-4538-A1C9-F4FEE6CA5E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4" t="7251" r="49102" b="33721"/>
          <a:stretch/>
        </p:blipFill>
        <p:spPr>
          <a:xfrm>
            <a:off x="2062579" y="3944351"/>
            <a:ext cx="3170037" cy="25227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528AFF-E89D-4823-AF63-318F95771DA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248" t="7378" r="49029" b="33463"/>
          <a:stretch/>
        </p:blipFill>
        <p:spPr>
          <a:xfrm>
            <a:off x="6840244" y="3944351"/>
            <a:ext cx="3289177" cy="2522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0AA103B-29CE-48EA-87DB-E621440664F8}"/>
              </a:ext>
            </a:extLst>
          </p:cNvPr>
          <p:cNvSpPr txBox="1"/>
          <p:nvPr/>
        </p:nvSpPr>
        <p:spPr>
          <a:xfrm>
            <a:off x="239695" y="3630965"/>
            <a:ext cx="11398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Gesture 1                                                     Gesture 2                                                        Gesture 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2E0F62-0CEB-4BA8-A2F3-E18D4CFA7CDD}"/>
              </a:ext>
            </a:extLst>
          </p:cNvPr>
          <p:cNvSpPr txBox="1"/>
          <p:nvPr/>
        </p:nvSpPr>
        <p:spPr>
          <a:xfrm>
            <a:off x="622915" y="6467101"/>
            <a:ext cx="11398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Gesture 4                                                                     Gesture 5</a:t>
            </a:r>
          </a:p>
        </p:txBody>
      </p:sp>
    </p:spTree>
    <p:extLst>
      <p:ext uri="{BB962C8B-B14F-4D97-AF65-F5344CB8AC3E}">
        <p14:creationId xmlns:p14="http://schemas.microsoft.com/office/powerpoint/2010/main" val="2622849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B62E34-BF85-4646-9C9B-6AA29357AE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4035" y="1467035"/>
            <a:ext cx="3923930" cy="3923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372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295</Words>
  <Application>Microsoft Office PowerPoint</Application>
  <PresentationFormat>Widescreen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Lucida Calligraphy</vt:lpstr>
      <vt:lpstr>Times New Roman</vt:lpstr>
      <vt:lpstr>Wingdings</vt:lpstr>
      <vt:lpstr>Office Theme</vt:lpstr>
      <vt:lpstr>Hand Gesture Recognition Using Computer Vision</vt:lpstr>
      <vt:lpstr>Phase 1</vt:lpstr>
      <vt:lpstr>PowerPoint Presentation</vt:lpstr>
      <vt:lpstr>Phase 1 results</vt:lpstr>
      <vt:lpstr>Phase 2</vt:lpstr>
      <vt:lpstr>PowerPoint Presentation</vt:lpstr>
      <vt:lpstr>Phase 2 results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 Gesture Recognition Using Computer Vision</dc:title>
  <dc:creator>sreej</dc:creator>
  <cp:lastModifiedBy>sreej</cp:lastModifiedBy>
  <cp:revision>33</cp:revision>
  <dcterms:created xsi:type="dcterms:W3CDTF">2020-03-22T18:17:25Z</dcterms:created>
  <dcterms:modified xsi:type="dcterms:W3CDTF">2020-03-24T11:52:50Z</dcterms:modified>
</cp:coreProperties>
</file>

<file path=docProps/thumbnail.jpeg>
</file>